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636" r:id="rId2"/>
    <p:sldId id="492" r:id="rId3"/>
    <p:sldId id="637" r:id="rId4"/>
    <p:sldId id="638" r:id="rId5"/>
    <p:sldId id="639" r:id="rId6"/>
    <p:sldId id="640" r:id="rId7"/>
    <p:sldId id="641" r:id="rId8"/>
    <p:sldId id="642" r:id="rId9"/>
    <p:sldId id="644" r:id="rId10"/>
    <p:sldId id="643" r:id="rId11"/>
    <p:sldId id="645" r:id="rId12"/>
    <p:sldId id="646" r:id="rId13"/>
    <p:sldId id="647" r:id="rId14"/>
    <p:sldId id="648" r:id="rId15"/>
    <p:sldId id="595" r:id="rId16"/>
    <p:sldId id="649" r:id="rId17"/>
    <p:sldId id="607" r:id="rId18"/>
    <p:sldId id="446" r:id="rId19"/>
    <p:sldId id="614" r:id="rId20"/>
    <p:sldId id="625" r:id="rId21"/>
    <p:sldId id="626" r:id="rId22"/>
    <p:sldId id="622" r:id="rId23"/>
    <p:sldId id="623" r:id="rId24"/>
    <p:sldId id="627" r:id="rId25"/>
    <p:sldId id="624" r:id="rId26"/>
    <p:sldId id="629" r:id="rId27"/>
    <p:sldId id="628" r:id="rId28"/>
    <p:sldId id="630" r:id="rId29"/>
    <p:sldId id="598" r:id="rId30"/>
    <p:sldId id="631" r:id="rId31"/>
    <p:sldId id="632" r:id="rId32"/>
    <p:sldId id="633" r:id="rId33"/>
    <p:sldId id="634" r:id="rId34"/>
    <p:sldId id="63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2495AF-2002-4AD9-9D9F-E23D5C30FC44}" v="4646" dt="2023-10-27T18:13:52.6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2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A82495AF-2002-4AD9-9D9F-E23D5C30FC44}"/>
    <pc:docChg chg="undo redo custSel addSld delSld modSld modMainMaster">
      <pc:chgData name="Ed Godfrey" userId="61aa7c48ee0e3db0" providerId="LiveId" clId="{A82495AF-2002-4AD9-9D9F-E23D5C30FC44}" dt="2023-10-27T18:13:52.624" v="5012"/>
      <pc:docMkLst>
        <pc:docMk/>
      </pc:docMkLst>
      <pc:sldChg chg="modSp mod setBg">
        <pc:chgData name="Ed Godfrey" userId="61aa7c48ee0e3db0" providerId="LiveId" clId="{A82495AF-2002-4AD9-9D9F-E23D5C30FC44}" dt="2023-10-27T16:39:08.411" v="105" actId="255"/>
        <pc:sldMkLst>
          <pc:docMk/>
          <pc:sldMk cId="2480515971" sldId="492"/>
        </pc:sldMkLst>
        <pc:spChg chg="mod">
          <ac:chgData name="Ed Godfrey" userId="61aa7c48ee0e3db0" providerId="LiveId" clId="{A82495AF-2002-4AD9-9D9F-E23D5C30FC44}" dt="2023-10-27T16:39:08.411" v="105" actId="255"/>
          <ac:spMkLst>
            <pc:docMk/>
            <pc:sldMk cId="2480515971" sldId="492"/>
            <ac:spMk id="3" creationId="{9E3293C3-2021-04F5-B3B2-149081BCD341}"/>
          </ac:spMkLst>
        </pc:spChg>
        <pc:spChg chg="mod">
          <ac:chgData name="Ed Godfrey" userId="61aa7c48ee0e3db0" providerId="LiveId" clId="{A82495AF-2002-4AD9-9D9F-E23D5C30FC44}" dt="2023-10-27T16:36:16.232" v="69" actId="20577"/>
          <ac:spMkLst>
            <pc:docMk/>
            <pc:sldMk cId="2480515971" sldId="492"/>
            <ac:spMk id="6" creationId="{27341E30-1523-0531-D0E1-7D6824619EE0}"/>
          </ac:spMkLst>
        </pc:spChg>
      </pc:sldChg>
      <pc:sldChg chg="delSp modSp modAnim">
        <pc:chgData name="Ed Godfrey" userId="61aa7c48ee0e3db0" providerId="LiveId" clId="{A82495AF-2002-4AD9-9D9F-E23D5C30FC44}" dt="2023-10-27T18:05:54.819" v="4538" actId="20577"/>
        <pc:sldMkLst>
          <pc:docMk/>
          <pc:sldMk cId="3187345710" sldId="595"/>
        </pc:sldMkLst>
        <pc:spChg chg="del">
          <ac:chgData name="Ed Godfrey" userId="61aa7c48ee0e3db0" providerId="LiveId" clId="{A82495AF-2002-4AD9-9D9F-E23D5C30FC44}" dt="2023-10-27T18:02:19.725" v="4106" actId="21"/>
          <ac:spMkLst>
            <pc:docMk/>
            <pc:sldMk cId="3187345710" sldId="595"/>
            <ac:spMk id="2" creationId="{DE70801D-E26E-5EB9-F638-66136D907F1B}"/>
          </ac:spMkLst>
        </pc:spChg>
        <pc:spChg chg="mod">
          <ac:chgData name="Ed Godfrey" userId="61aa7c48ee0e3db0" providerId="LiveId" clId="{A82495AF-2002-4AD9-9D9F-E23D5C30FC44}" dt="2023-10-27T18:05:54.819" v="4538" actId="20577"/>
          <ac:spMkLst>
            <pc:docMk/>
            <pc:sldMk cId="3187345710" sldId="595"/>
            <ac:spMk id="3" creationId="{9E3293C3-2021-04F5-B3B2-149081BCD341}"/>
          </ac:spMkLst>
        </pc:spChg>
        <pc:spChg chg="mod">
          <ac:chgData name="Ed Godfrey" userId="61aa7c48ee0e3db0" providerId="LiveId" clId="{A82495AF-2002-4AD9-9D9F-E23D5C30FC44}" dt="2023-10-27T18:00:37.634" v="3947" actId="20577"/>
          <ac:spMkLst>
            <pc:docMk/>
            <pc:sldMk cId="3187345710" sldId="595"/>
            <ac:spMk id="6" creationId="{27341E30-1523-0531-D0E1-7D6824619EE0}"/>
          </ac:spMkLst>
        </pc:spChg>
      </pc:sldChg>
      <pc:sldChg chg="modSp modAnim">
        <pc:chgData name="Ed Godfrey" userId="61aa7c48ee0e3db0" providerId="LiveId" clId="{A82495AF-2002-4AD9-9D9F-E23D5C30FC44}" dt="2023-10-27T18:13:52.624" v="5012"/>
        <pc:sldMkLst>
          <pc:docMk/>
          <pc:sldMk cId="887518769" sldId="607"/>
        </pc:sldMkLst>
        <pc:spChg chg="mod">
          <ac:chgData name="Ed Godfrey" userId="61aa7c48ee0e3db0" providerId="LiveId" clId="{A82495AF-2002-4AD9-9D9F-E23D5C30FC44}" dt="2023-10-27T18:13:41.473" v="5011" actId="113"/>
          <ac:spMkLst>
            <pc:docMk/>
            <pc:sldMk cId="887518769" sldId="607"/>
            <ac:spMk id="3" creationId="{9E3293C3-2021-04F5-B3B2-149081BCD341}"/>
          </ac:spMkLst>
        </pc:spChg>
        <pc:spChg chg="mod">
          <ac:chgData name="Ed Godfrey" userId="61aa7c48ee0e3db0" providerId="LiveId" clId="{A82495AF-2002-4AD9-9D9F-E23D5C30FC44}" dt="2023-10-27T18:13:15.040" v="4951" actId="20577"/>
          <ac:spMkLst>
            <pc:docMk/>
            <pc:sldMk cId="887518769" sldId="607"/>
            <ac:spMk id="6" creationId="{27341E30-1523-0531-D0E1-7D6824619EE0}"/>
          </ac:spMkLst>
        </pc:spChg>
      </pc:sldChg>
      <pc:sldChg chg="addSp delSp modSp mod setBg">
        <pc:chgData name="Ed Godfrey" userId="61aa7c48ee0e3db0" providerId="LiveId" clId="{A82495AF-2002-4AD9-9D9F-E23D5C30FC44}" dt="2023-10-27T16:35:05.421" v="49"/>
        <pc:sldMkLst>
          <pc:docMk/>
          <pc:sldMk cId="286626818" sldId="636"/>
        </pc:sldMkLst>
        <pc:spChg chg="mod">
          <ac:chgData name="Ed Godfrey" userId="61aa7c48ee0e3db0" providerId="LiveId" clId="{A82495AF-2002-4AD9-9D9F-E23D5C30FC44}" dt="2023-10-27T16:33:32.574" v="43" actId="14100"/>
          <ac:spMkLst>
            <pc:docMk/>
            <pc:sldMk cId="286626818" sldId="636"/>
            <ac:spMk id="3" creationId="{1206BF46-F60A-B583-BE9A-98813DA83DD6}"/>
          </ac:spMkLst>
        </pc:spChg>
        <pc:picChg chg="del">
          <ac:chgData name="Ed Godfrey" userId="61aa7c48ee0e3db0" providerId="LiveId" clId="{A82495AF-2002-4AD9-9D9F-E23D5C30FC44}" dt="2023-10-27T16:23:35.451" v="0" actId="21"/>
          <ac:picMkLst>
            <pc:docMk/>
            <pc:sldMk cId="286626818" sldId="636"/>
            <ac:picMk id="5" creationId="{00051841-AA73-9075-986E-38954D137CCF}"/>
          </ac:picMkLst>
        </pc:picChg>
        <pc:picChg chg="add del mod">
          <ac:chgData name="Ed Godfrey" userId="61aa7c48ee0e3db0" providerId="LiveId" clId="{A82495AF-2002-4AD9-9D9F-E23D5C30FC44}" dt="2023-10-27T16:24:01.653" v="2" actId="931"/>
          <ac:picMkLst>
            <pc:docMk/>
            <pc:sldMk cId="286626818" sldId="636"/>
            <ac:picMk id="8" creationId="{FB252F12-9AF8-8587-E72B-C469F635918A}"/>
          </ac:picMkLst>
        </pc:picChg>
        <pc:picChg chg="add mod ord">
          <ac:chgData name="Ed Godfrey" userId="61aa7c48ee0e3db0" providerId="LiveId" clId="{A82495AF-2002-4AD9-9D9F-E23D5C30FC44}" dt="2023-10-27T16:26:35.185" v="4" actId="167"/>
          <ac:picMkLst>
            <pc:docMk/>
            <pc:sldMk cId="286626818" sldId="636"/>
            <ac:picMk id="10" creationId="{11581C1A-C15C-433A-8F7E-BBC4FBA0C47C}"/>
          </ac:picMkLst>
        </pc:picChg>
      </pc:sldChg>
      <pc:sldChg chg="modSp add mod">
        <pc:chgData name="Ed Godfrey" userId="61aa7c48ee0e3db0" providerId="LiveId" clId="{A82495AF-2002-4AD9-9D9F-E23D5C30FC44}" dt="2023-10-27T16:39:00.831" v="104" actId="255"/>
        <pc:sldMkLst>
          <pc:docMk/>
          <pc:sldMk cId="1881742673" sldId="637"/>
        </pc:sldMkLst>
        <pc:spChg chg="mod">
          <ac:chgData name="Ed Godfrey" userId="61aa7c48ee0e3db0" providerId="LiveId" clId="{A82495AF-2002-4AD9-9D9F-E23D5C30FC44}" dt="2023-10-27T16:39:00.831" v="104" actId="255"/>
          <ac:spMkLst>
            <pc:docMk/>
            <pc:sldMk cId="1881742673" sldId="637"/>
            <ac:spMk id="3" creationId="{9E3293C3-2021-04F5-B3B2-149081BCD341}"/>
          </ac:spMkLst>
        </pc:spChg>
        <pc:spChg chg="mod">
          <ac:chgData name="Ed Godfrey" userId="61aa7c48ee0e3db0" providerId="LiveId" clId="{A82495AF-2002-4AD9-9D9F-E23D5C30FC44}" dt="2023-10-27T16:38:45.974" v="95" actId="20577"/>
          <ac:spMkLst>
            <pc:docMk/>
            <pc:sldMk cId="1881742673" sldId="637"/>
            <ac:spMk id="6" creationId="{27341E30-1523-0531-D0E1-7D6824619EE0}"/>
          </ac:spMkLst>
        </pc:spChg>
      </pc:sldChg>
      <pc:sldChg chg="modSp add mod">
        <pc:chgData name="Ed Godfrey" userId="61aa7c48ee0e3db0" providerId="LiveId" clId="{A82495AF-2002-4AD9-9D9F-E23D5C30FC44}" dt="2023-10-27T16:43:32.770" v="173" actId="1036"/>
        <pc:sldMkLst>
          <pc:docMk/>
          <pc:sldMk cId="2368422271" sldId="638"/>
        </pc:sldMkLst>
        <pc:spChg chg="mod">
          <ac:chgData name="Ed Godfrey" userId="61aa7c48ee0e3db0" providerId="LiveId" clId="{A82495AF-2002-4AD9-9D9F-E23D5C30FC44}" dt="2023-10-27T16:43:32.770" v="173" actId="1036"/>
          <ac:spMkLst>
            <pc:docMk/>
            <pc:sldMk cId="2368422271" sldId="638"/>
            <ac:spMk id="3" creationId="{9E3293C3-2021-04F5-B3B2-149081BCD341}"/>
          </ac:spMkLst>
        </pc:spChg>
        <pc:spChg chg="mod">
          <ac:chgData name="Ed Godfrey" userId="61aa7c48ee0e3db0" providerId="LiveId" clId="{A82495AF-2002-4AD9-9D9F-E23D5C30FC44}" dt="2023-10-27T16:41:27.902" v="144" actId="20577"/>
          <ac:spMkLst>
            <pc:docMk/>
            <pc:sldMk cId="2368422271" sldId="638"/>
            <ac:spMk id="6" creationId="{27341E30-1523-0531-D0E1-7D6824619EE0}"/>
          </ac:spMkLst>
        </pc:spChg>
      </pc:sldChg>
      <pc:sldChg chg="addSp modSp add mod modAnim">
        <pc:chgData name="Ed Godfrey" userId="61aa7c48ee0e3db0" providerId="LiveId" clId="{A82495AF-2002-4AD9-9D9F-E23D5C30FC44}" dt="2023-10-27T17:07:13.657" v="1945" actId="1036"/>
        <pc:sldMkLst>
          <pc:docMk/>
          <pc:sldMk cId="311053673" sldId="639"/>
        </pc:sldMkLst>
        <pc:spChg chg="add mod">
          <ac:chgData name="Ed Godfrey" userId="61aa7c48ee0e3db0" providerId="LiveId" clId="{A82495AF-2002-4AD9-9D9F-E23D5C30FC44}" dt="2023-10-27T17:07:08.566" v="1934" actId="255"/>
          <ac:spMkLst>
            <pc:docMk/>
            <pc:sldMk cId="311053673" sldId="639"/>
            <ac:spMk id="2" creationId="{36AAB8E9-D6FD-C0DC-4410-1722411FEAAC}"/>
          </ac:spMkLst>
        </pc:spChg>
        <pc:spChg chg="mod">
          <ac:chgData name="Ed Godfrey" userId="61aa7c48ee0e3db0" providerId="LiveId" clId="{A82495AF-2002-4AD9-9D9F-E23D5C30FC44}" dt="2023-10-27T16:46:41.058" v="312" actId="6549"/>
          <ac:spMkLst>
            <pc:docMk/>
            <pc:sldMk cId="311053673" sldId="639"/>
            <ac:spMk id="3" creationId="{9E3293C3-2021-04F5-B3B2-149081BCD341}"/>
          </ac:spMkLst>
        </pc:spChg>
        <pc:spChg chg="add mod">
          <ac:chgData name="Ed Godfrey" userId="61aa7c48ee0e3db0" providerId="LiveId" clId="{A82495AF-2002-4AD9-9D9F-E23D5C30FC44}" dt="2023-10-27T17:07:13.657" v="1945" actId="1036"/>
          <ac:spMkLst>
            <pc:docMk/>
            <pc:sldMk cId="311053673" sldId="639"/>
            <ac:spMk id="4" creationId="{E65B8207-3367-116F-7B41-11B3250D1B03}"/>
          </ac:spMkLst>
        </pc:spChg>
      </pc:sldChg>
      <pc:sldChg chg="modSp add modAnim">
        <pc:chgData name="Ed Godfrey" userId="61aa7c48ee0e3db0" providerId="LiveId" clId="{A82495AF-2002-4AD9-9D9F-E23D5C30FC44}" dt="2023-10-27T17:06:52.479" v="1932" actId="255"/>
        <pc:sldMkLst>
          <pc:docMk/>
          <pc:sldMk cId="2839530553" sldId="640"/>
        </pc:sldMkLst>
        <pc:spChg chg="mod">
          <ac:chgData name="Ed Godfrey" userId="61aa7c48ee0e3db0" providerId="LiveId" clId="{A82495AF-2002-4AD9-9D9F-E23D5C30FC44}" dt="2023-10-27T17:06:52.479" v="1932" actId="255"/>
          <ac:spMkLst>
            <pc:docMk/>
            <pc:sldMk cId="2839530553" sldId="640"/>
            <ac:spMk id="2" creationId="{36AAB8E9-D6FD-C0DC-4410-1722411FEAAC}"/>
          </ac:spMkLst>
        </pc:spChg>
        <pc:spChg chg="mod">
          <ac:chgData name="Ed Godfrey" userId="61aa7c48ee0e3db0" providerId="LiveId" clId="{A82495AF-2002-4AD9-9D9F-E23D5C30FC44}" dt="2023-10-27T16:55:23.356" v="1152" actId="20577"/>
          <ac:spMkLst>
            <pc:docMk/>
            <pc:sldMk cId="2839530553" sldId="640"/>
            <ac:spMk id="4" creationId="{E65B8207-3367-116F-7B41-11B3250D1B03}"/>
          </ac:spMkLst>
        </pc:spChg>
      </pc:sldChg>
      <pc:sldChg chg="modSp add modAnim">
        <pc:chgData name="Ed Godfrey" userId="61aa7c48ee0e3db0" providerId="LiveId" clId="{A82495AF-2002-4AD9-9D9F-E23D5C30FC44}" dt="2023-10-27T17:11:06.295" v="2042" actId="114"/>
        <pc:sldMkLst>
          <pc:docMk/>
          <pc:sldMk cId="1155502845" sldId="641"/>
        </pc:sldMkLst>
        <pc:spChg chg="mod">
          <ac:chgData name="Ed Godfrey" userId="61aa7c48ee0e3db0" providerId="LiveId" clId="{A82495AF-2002-4AD9-9D9F-E23D5C30FC44}" dt="2023-10-27T17:08:08.167" v="2036" actId="255"/>
          <ac:spMkLst>
            <pc:docMk/>
            <pc:sldMk cId="1155502845" sldId="641"/>
            <ac:spMk id="2" creationId="{36AAB8E9-D6FD-C0DC-4410-1722411FEAAC}"/>
          </ac:spMkLst>
        </pc:spChg>
        <pc:spChg chg="mod">
          <ac:chgData name="Ed Godfrey" userId="61aa7c48ee0e3db0" providerId="LiveId" clId="{A82495AF-2002-4AD9-9D9F-E23D5C30FC44}" dt="2023-10-27T17:07:31.023" v="1965" actId="6549"/>
          <ac:spMkLst>
            <pc:docMk/>
            <pc:sldMk cId="1155502845" sldId="641"/>
            <ac:spMk id="3" creationId="{9E3293C3-2021-04F5-B3B2-149081BCD341}"/>
          </ac:spMkLst>
        </pc:spChg>
        <pc:spChg chg="mod">
          <ac:chgData name="Ed Godfrey" userId="61aa7c48ee0e3db0" providerId="LiveId" clId="{A82495AF-2002-4AD9-9D9F-E23D5C30FC44}" dt="2023-10-27T17:11:06.295" v="2042" actId="114"/>
          <ac:spMkLst>
            <pc:docMk/>
            <pc:sldMk cId="1155502845" sldId="641"/>
            <ac:spMk id="4" creationId="{E65B8207-3367-116F-7B41-11B3250D1B03}"/>
          </ac:spMkLst>
        </pc:spChg>
      </pc:sldChg>
      <pc:sldChg chg="modSp add mod">
        <pc:chgData name="Ed Godfrey" userId="61aa7c48ee0e3db0" providerId="LiveId" clId="{A82495AF-2002-4AD9-9D9F-E23D5C30FC44}" dt="2023-10-27T17:12:28.643" v="2102" actId="20577"/>
        <pc:sldMkLst>
          <pc:docMk/>
          <pc:sldMk cId="1111618786" sldId="642"/>
        </pc:sldMkLst>
        <pc:spChg chg="mod">
          <ac:chgData name="Ed Godfrey" userId="61aa7c48ee0e3db0" providerId="LiveId" clId="{A82495AF-2002-4AD9-9D9F-E23D5C30FC44}" dt="2023-10-27T17:12:23.324" v="2093" actId="114"/>
          <ac:spMkLst>
            <pc:docMk/>
            <pc:sldMk cId="1111618786" sldId="642"/>
            <ac:spMk id="3" creationId="{9E3293C3-2021-04F5-B3B2-149081BCD341}"/>
          </ac:spMkLst>
        </pc:spChg>
        <pc:spChg chg="mod">
          <ac:chgData name="Ed Godfrey" userId="61aa7c48ee0e3db0" providerId="LiveId" clId="{A82495AF-2002-4AD9-9D9F-E23D5C30FC44}" dt="2023-10-27T17:12:28.643" v="2102" actId="20577"/>
          <ac:spMkLst>
            <pc:docMk/>
            <pc:sldMk cId="1111618786" sldId="642"/>
            <ac:spMk id="6" creationId="{27341E30-1523-0531-D0E1-7D6824619EE0}"/>
          </ac:spMkLst>
        </pc:spChg>
      </pc:sldChg>
      <pc:sldChg chg="delSp modSp add mod modAnim">
        <pc:chgData name="Ed Godfrey" userId="61aa7c48ee0e3db0" providerId="LiveId" clId="{A82495AF-2002-4AD9-9D9F-E23D5C30FC44}" dt="2023-10-27T17:29:20.579" v="2878" actId="20577"/>
        <pc:sldMkLst>
          <pc:docMk/>
          <pc:sldMk cId="2923868117" sldId="643"/>
        </pc:sldMkLst>
        <pc:spChg chg="mod">
          <ac:chgData name="Ed Godfrey" userId="61aa7c48ee0e3db0" providerId="LiveId" clId="{A82495AF-2002-4AD9-9D9F-E23D5C30FC44}" dt="2023-10-27T17:29:20.579" v="2878" actId="20577"/>
          <ac:spMkLst>
            <pc:docMk/>
            <pc:sldMk cId="2923868117" sldId="643"/>
            <ac:spMk id="2" creationId="{36AAB8E9-D6FD-C0DC-4410-1722411FEAAC}"/>
          </ac:spMkLst>
        </pc:spChg>
        <pc:spChg chg="mod">
          <ac:chgData name="Ed Godfrey" userId="61aa7c48ee0e3db0" providerId="LiveId" clId="{A82495AF-2002-4AD9-9D9F-E23D5C30FC44}" dt="2023-10-27T17:15:53.872" v="2163" actId="20577"/>
          <ac:spMkLst>
            <pc:docMk/>
            <pc:sldMk cId="2923868117" sldId="643"/>
            <ac:spMk id="3" creationId="{9E3293C3-2021-04F5-B3B2-149081BCD341}"/>
          </ac:spMkLst>
        </pc:spChg>
        <pc:spChg chg="del mod">
          <ac:chgData name="Ed Godfrey" userId="61aa7c48ee0e3db0" providerId="LiveId" clId="{A82495AF-2002-4AD9-9D9F-E23D5C30FC44}" dt="2023-10-27T17:22:25.571" v="2479" actId="21"/>
          <ac:spMkLst>
            <pc:docMk/>
            <pc:sldMk cId="2923868117" sldId="643"/>
            <ac:spMk id="4" creationId="{E65B8207-3367-116F-7B41-11B3250D1B03}"/>
          </ac:spMkLst>
        </pc:spChg>
        <pc:spChg chg="mod">
          <ac:chgData name="Ed Godfrey" userId="61aa7c48ee0e3db0" providerId="LiveId" clId="{A82495AF-2002-4AD9-9D9F-E23D5C30FC44}" dt="2023-10-27T17:15:42.777" v="2148" actId="20577"/>
          <ac:spMkLst>
            <pc:docMk/>
            <pc:sldMk cId="2923868117" sldId="643"/>
            <ac:spMk id="6" creationId="{27341E30-1523-0531-D0E1-7D6824619EE0}"/>
          </ac:spMkLst>
        </pc:spChg>
      </pc:sldChg>
      <pc:sldChg chg="modSp add mod">
        <pc:chgData name="Ed Godfrey" userId="61aa7c48ee0e3db0" providerId="LiveId" clId="{A82495AF-2002-4AD9-9D9F-E23D5C30FC44}" dt="2023-10-27T17:17:24.465" v="2184" actId="255"/>
        <pc:sldMkLst>
          <pc:docMk/>
          <pc:sldMk cId="1183754032" sldId="644"/>
        </pc:sldMkLst>
        <pc:spChg chg="mod">
          <ac:chgData name="Ed Godfrey" userId="61aa7c48ee0e3db0" providerId="LiveId" clId="{A82495AF-2002-4AD9-9D9F-E23D5C30FC44}" dt="2023-10-27T17:17:24.465" v="2184" actId="255"/>
          <ac:spMkLst>
            <pc:docMk/>
            <pc:sldMk cId="1183754032" sldId="644"/>
            <ac:spMk id="3" creationId="{9E3293C3-2021-04F5-B3B2-149081BCD341}"/>
          </ac:spMkLst>
        </pc:spChg>
        <pc:spChg chg="mod">
          <ac:chgData name="Ed Godfrey" userId="61aa7c48ee0e3db0" providerId="LiveId" clId="{A82495AF-2002-4AD9-9D9F-E23D5C30FC44}" dt="2023-10-27T17:17:05.599" v="2173" actId="20577"/>
          <ac:spMkLst>
            <pc:docMk/>
            <pc:sldMk cId="1183754032" sldId="644"/>
            <ac:spMk id="6" creationId="{27341E30-1523-0531-D0E1-7D6824619EE0}"/>
          </ac:spMkLst>
        </pc:spChg>
      </pc:sldChg>
      <pc:sldChg chg="addSp modSp add modAnim">
        <pc:chgData name="Ed Godfrey" userId="61aa7c48ee0e3db0" providerId="LiveId" clId="{A82495AF-2002-4AD9-9D9F-E23D5C30FC44}" dt="2023-10-27T17:34:22.241" v="3307"/>
        <pc:sldMkLst>
          <pc:docMk/>
          <pc:sldMk cId="3650362192" sldId="645"/>
        </pc:sldMkLst>
        <pc:spChg chg="mod">
          <ac:chgData name="Ed Godfrey" userId="61aa7c48ee0e3db0" providerId="LiveId" clId="{A82495AF-2002-4AD9-9D9F-E23D5C30FC44}" dt="2023-10-27T17:31:50.944" v="3113" actId="20577"/>
          <ac:spMkLst>
            <pc:docMk/>
            <pc:sldMk cId="3650362192" sldId="645"/>
            <ac:spMk id="2" creationId="{36AAB8E9-D6FD-C0DC-4410-1722411FEAAC}"/>
          </ac:spMkLst>
        </pc:spChg>
        <pc:spChg chg="mod">
          <ac:chgData name="Ed Godfrey" userId="61aa7c48ee0e3db0" providerId="LiveId" clId="{A82495AF-2002-4AD9-9D9F-E23D5C30FC44}" dt="2023-10-27T17:30:46.985" v="2910" actId="20577"/>
          <ac:spMkLst>
            <pc:docMk/>
            <pc:sldMk cId="3650362192" sldId="645"/>
            <ac:spMk id="3" creationId="{9E3293C3-2021-04F5-B3B2-149081BCD341}"/>
          </ac:spMkLst>
        </pc:spChg>
        <pc:spChg chg="add mod">
          <ac:chgData name="Ed Godfrey" userId="61aa7c48ee0e3db0" providerId="LiveId" clId="{A82495AF-2002-4AD9-9D9F-E23D5C30FC44}" dt="2023-10-27T17:34:11.764" v="3306" actId="313"/>
          <ac:spMkLst>
            <pc:docMk/>
            <pc:sldMk cId="3650362192" sldId="645"/>
            <ac:spMk id="4" creationId="{E9A30B87-B36E-E475-1EE1-FF1AE1F52C91}"/>
          </ac:spMkLst>
        </pc:spChg>
      </pc:sldChg>
      <pc:sldChg chg="modSp add modAnim">
        <pc:chgData name="Ed Godfrey" userId="61aa7c48ee0e3db0" providerId="LiveId" clId="{A82495AF-2002-4AD9-9D9F-E23D5C30FC44}" dt="2023-10-27T17:46:59.328" v="3693"/>
        <pc:sldMkLst>
          <pc:docMk/>
          <pc:sldMk cId="1077709093" sldId="646"/>
        </pc:sldMkLst>
        <pc:spChg chg="mod">
          <ac:chgData name="Ed Godfrey" userId="61aa7c48ee0e3db0" providerId="LiveId" clId="{A82495AF-2002-4AD9-9D9F-E23D5C30FC44}" dt="2023-10-27T17:39:37.098" v="3365" actId="6549"/>
          <ac:spMkLst>
            <pc:docMk/>
            <pc:sldMk cId="1077709093" sldId="646"/>
            <ac:spMk id="2" creationId="{36AAB8E9-D6FD-C0DC-4410-1722411FEAAC}"/>
          </ac:spMkLst>
        </pc:spChg>
        <pc:spChg chg="mod">
          <ac:chgData name="Ed Godfrey" userId="61aa7c48ee0e3db0" providerId="LiveId" clId="{A82495AF-2002-4AD9-9D9F-E23D5C30FC44}" dt="2023-10-27T17:45:24.343" v="3689" actId="255"/>
          <ac:spMkLst>
            <pc:docMk/>
            <pc:sldMk cId="1077709093" sldId="646"/>
            <ac:spMk id="4" creationId="{E9A30B87-B36E-E475-1EE1-FF1AE1F52C91}"/>
          </ac:spMkLst>
        </pc:spChg>
      </pc:sldChg>
      <pc:sldChg chg="modSp add modAnim">
        <pc:chgData name="Ed Godfrey" userId="61aa7c48ee0e3db0" providerId="LiveId" clId="{A82495AF-2002-4AD9-9D9F-E23D5C30FC44}" dt="2023-10-27T17:53:32.898" v="3858" actId="5793"/>
        <pc:sldMkLst>
          <pc:docMk/>
          <pc:sldMk cId="76600232" sldId="647"/>
        </pc:sldMkLst>
        <pc:spChg chg="mod">
          <ac:chgData name="Ed Godfrey" userId="61aa7c48ee0e3db0" providerId="LiveId" clId="{A82495AF-2002-4AD9-9D9F-E23D5C30FC44}" dt="2023-10-27T17:53:32.898" v="3858" actId="5793"/>
          <ac:spMkLst>
            <pc:docMk/>
            <pc:sldMk cId="76600232" sldId="647"/>
            <ac:spMk id="4" creationId="{E9A30B87-B36E-E475-1EE1-FF1AE1F52C91}"/>
          </ac:spMkLst>
        </pc:spChg>
      </pc:sldChg>
      <pc:sldChg chg="addSp delSp modSp add mod">
        <pc:chgData name="Ed Godfrey" userId="61aa7c48ee0e3db0" providerId="LiveId" clId="{A82495AF-2002-4AD9-9D9F-E23D5C30FC44}" dt="2023-10-27T17:59:46.688" v="3914" actId="115"/>
        <pc:sldMkLst>
          <pc:docMk/>
          <pc:sldMk cId="534125516" sldId="648"/>
        </pc:sldMkLst>
        <pc:spChg chg="mod">
          <ac:chgData name="Ed Godfrey" userId="61aa7c48ee0e3db0" providerId="LiveId" clId="{A82495AF-2002-4AD9-9D9F-E23D5C30FC44}" dt="2023-10-27T17:59:46.688" v="3914" actId="115"/>
          <ac:spMkLst>
            <pc:docMk/>
            <pc:sldMk cId="534125516" sldId="648"/>
            <ac:spMk id="3" creationId="{9E3293C3-2021-04F5-B3B2-149081BCD341}"/>
          </ac:spMkLst>
        </pc:spChg>
        <pc:spChg chg="mod">
          <ac:chgData name="Ed Godfrey" userId="61aa7c48ee0e3db0" providerId="LiveId" clId="{A82495AF-2002-4AD9-9D9F-E23D5C30FC44}" dt="2023-10-27T17:56:05.081" v="3897" actId="20577"/>
          <ac:spMkLst>
            <pc:docMk/>
            <pc:sldMk cId="534125516" sldId="648"/>
            <ac:spMk id="6" creationId="{27341E30-1523-0531-D0E1-7D6824619EE0}"/>
          </ac:spMkLst>
        </pc:spChg>
        <pc:inkChg chg="add del">
          <ac:chgData name="Ed Godfrey" userId="61aa7c48ee0e3db0" providerId="LiveId" clId="{A82495AF-2002-4AD9-9D9F-E23D5C30FC44}" dt="2023-10-27T17:58:30.072" v="3902" actId="9405"/>
          <ac:inkMkLst>
            <pc:docMk/>
            <pc:sldMk cId="534125516" sldId="648"/>
            <ac:inkMk id="2" creationId="{87309AD9-33AB-C68B-C4D5-7F7EA53E9EB8}"/>
          </ac:inkMkLst>
        </pc:inkChg>
        <pc:inkChg chg="add del">
          <ac:chgData name="Ed Godfrey" userId="61aa7c48ee0e3db0" providerId="LiveId" clId="{A82495AF-2002-4AD9-9D9F-E23D5C30FC44}" dt="2023-10-27T17:58:29.441" v="3901" actId="9405"/>
          <ac:inkMkLst>
            <pc:docMk/>
            <pc:sldMk cId="534125516" sldId="648"/>
            <ac:inkMk id="4" creationId="{AC552458-236E-7BD7-6332-70428BF4C56A}"/>
          </ac:inkMkLst>
        </pc:inkChg>
      </pc:sldChg>
      <pc:sldChg chg="add del">
        <pc:chgData name="Ed Godfrey" userId="61aa7c48ee0e3db0" providerId="LiveId" clId="{A82495AF-2002-4AD9-9D9F-E23D5C30FC44}" dt="2023-10-27T18:08:21.674" v="4540"/>
        <pc:sldMkLst>
          <pc:docMk/>
          <pc:sldMk cId="761447690" sldId="649"/>
        </pc:sldMkLst>
      </pc:sldChg>
      <pc:sldChg chg="modSp add">
        <pc:chgData name="Ed Godfrey" userId="61aa7c48ee0e3db0" providerId="LiveId" clId="{A82495AF-2002-4AD9-9D9F-E23D5C30FC44}" dt="2023-10-27T18:12:18.622" v="4925" actId="20577"/>
        <pc:sldMkLst>
          <pc:docMk/>
          <pc:sldMk cId="3733811966" sldId="649"/>
        </pc:sldMkLst>
        <pc:spChg chg="mod">
          <ac:chgData name="Ed Godfrey" userId="61aa7c48ee0e3db0" providerId="LiveId" clId="{A82495AF-2002-4AD9-9D9F-E23D5C30FC44}" dt="2023-10-27T18:12:18.622" v="4925" actId="20577"/>
          <ac:spMkLst>
            <pc:docMk/>
            <pc:sldMk cId="3733811966" sldId="649"/>
            <ac:spMk id="2" creationId="{36AAB8E9-D6FD-C0DC-4410-1722411FEAAC}"/>
          </ac:spMkLst>
        </pc:spChg>
        <pc:spChg chg="mod">
          <ac:chgData name="Ed Godfrey" userId="61aa7c48ee0e3db0" providerId="LiveId" clId="{A82495AF-2002-4AD9-9D9F-E23D5C30FC44}" dt="2023-10-27T18:08:59.840" v="4562" actId="20577"/>
          <ac:spMkLst>
            <pc:docMk/>
            <pc:sldMk cId="3733811966" sldId="649"/>
            <ac:spMk id="3" creationId="{9E3293C3-2021-04F5-B3B2-149081BCD341}"/>
          </ac:spMkLst>
        </pc:spChg>
      </pc:sldChg>
      <pc:sldMasterChg chg="setBg modSldLayout">
        <pc:chgData name="Ed Godfrey" userId="61aa7c48ee0e3db0" providerId="LiveId" clId="{A82495AF-2002-4AD9-9D9F-E23D5C30FC44}" dt="2023-10-27T16:35:05.421" v="49"/>
        <pc:sldMasterMkLst>
          <pc:docMk/>
          <pc:sldMasterMk cId="1452197053" sldId="2147483705"/>
        </pc:sldMasterMkLst>
        <pc:sldLayoutChg chg="setBg">
          <pc:chgData name="Ed Godfrey" userId="61aa7c48ee0e3db0" providerId="LiveId" clId="{A82495AF-2002-4AD9-9D9F-E23D5C30FC44}" dt="2023-10-27T16:35:05.421" v="49"/>
          <pc:sldLayoutMkLst>
            <pc:docMk/>
            <pc:sldMasterMk cId="1452197053" sldId="2147483705"/>
            <pc:sldLayoutMk cId="1172530655" sldId="2147483706"/>
          </pc:sldLayoutMkLst>
        </pc:sldLayoutChg>
        <pc:sldLayoutChg chg="setBg">
          <pc:chgData name="Ed Godfrey" userId="61aa7c48ee0e3db0" providerId="LiveId" clId="{A82495AF-2002-4AD9-9D9F-E23D5C30FC44}" dt="2023-10-27T16:35:05.421" v="49"/>
          <pc:sldLayoutMkLst>
            <pc:docMk/>
            <pc:sldMasterMk cId="1452197053" sldId="2147483705"/>
            <pc:sldLayoutMk cId="740462238" sldId="2147483707"/>
          </pc:sldLayoutMkLst>
        </pc:sldLayoutChg>
        <pc:sldLayoutChg chg="setBg">
          <pc:chgData name="Ed Godfrey" userId="61aa7c48ee0e3db0" providerId="LiveId" clId="{A82495AF-2002-4AD9-9D9F-E23D5C30FC44}" dt="2023-10-27T16:35:05.421" v="49"/>
          <pc:sldLayoutMkLst>
            <pc:docMk/>
            <pc:sldMasterMk cId="1452197053" sldId="2147483705"/>
            <pc:sldLayoutMk cId="3178509074" sldId="2147483708"/>
          </pc:sldLayoutMkLst>
        </pc:sldLayoutChg>
        <pc:sldLayoutChg chg="setBg">
          <pc:chgData name="Ed Godfrey" userId="61aa7c48ee0e3db0" providerId="LiveId" clId="{A82495AF-2002-4AD9-9D9F-E23D5C30FC44}" dt="2023-10-27T16:35:05.421" v="49"/>
          <pc:sldLayoutMkLst>
            <pc:docMk/>
            <pc:sldMasterMk cId="1452197053" sldId="2147483705"/>
            <pc:sldLayoutMk cId="2497322385" sldId="2147483709"/>
          </pc:sldLayoutMkLst>
        </pc:sldLayoutChg>
        <pc:sldLayoutChg chg="setBg">
          <pc:chgData name="Ed Godfrey" userId="61aa7c48ee0e3db0" providerId="LiveId" clId="{A82495AF-2002-4AD9-9D9F-E23D5C30FC44}" dt="2023-10-27T16:35:05.421" v="49"/>
          <pc:sldLayoutMkLst>
            <pc:docMk/>
            <pc:sldMasterMk cId="1452197053" sldId="2147483705"/>
            <pc:sldLayoutMk cId="674156153" sldId="2147483710"/>
          </pc:sldLayoutMkLst>
        </pc:sldLayoutChg>
        <pc:sldLayoutChg chg="setBg">
          <pc:chgData name="Ed Godfrey" userId="61aa7c48ee0e3db0" providerId="LiveId" clId="{A82495AF-2002-4AD9-9D9F-E23D5C30FC44}" dt="2023-10-27T16:35:05.421" v="49"/>
          <pc:sldLayoutMkLst>
            <pc:docMk/>
            <pc:sldMasterMk cId="1452197053" sldId="2147483705"/>
            <pc:sldLayoutMk cId="3194813232" sldId="2147483711"/>
          </pc:sldLayoutMkLst>
        </pc:sldLayoutChg>
        <pc:sldLayoutChg chg="setBg">
          <pc:chgData name="Ed Godfrey" userId="61aa7c48ee0e3db0" providerId="LiveId" clId="{A82495AF-2002-4AD9-9D9F-E23D5C30FC44}" dt="2023-10-27T16:35:05.421" v="49"/>
          <pc:sldLayoutMkLst>
            <pc:docMk/>
            <pc:sldMasterMk cId="1452197053" sldId="2147483705"/>
            <pc:sldLayoutMk cId="2536341989" sldId="2147483712"/>
          </pc:sldLayoutMkLst>
        </pc:sldLayoutChg>
        <pc:sldLayoutChg chg="setBg">
          <pc:chgData name="Ed Godfrey" userId="61aa7c48ee0e3db0" providerId="LiveId" clId="{A82495AF-2002-4AD9-9D9F-E23D5C30FC44}" dt="2023-10-27T16:35:05.421" v="49"/>
          <pc:sldLayoutMkLst>
            <pc:docMk/>
            <pc:sldMasterMk cId="1452197053" sldId="2147483705"/>
            <pc:sldLayoutMk cId="3821002245" sldId="2147483713"/>
          </pc:sldLayoutMkLst>
        </pc:sldLayoutChg>
        <pc:sldLayoutChg chg="setBg">
          <pc:chgData name="Ed Godfrey" userId="61aa7c48ee0e3db0" providerId="LiveId" clId="{A82495AF-2002-4AD9-9D9F-E23D5C30FC44}" dt="2023-10-27T16:35:05.421" v="49"/>
          <pc:sldLayoutMkLst>
            <pc:docMk/>
            <pc:sldMasterMk cId="1452197053" sldId="2147483705"/>
            <pc:sldLayoutMk cId="388442292" sldId="2147483714"/>
          </pc:sldLayoutMkLst>
        </pc:sldLayoutChg>
        <pc:sldLayoutChg chg="setBg">
          <pc:chgData name="Ed Godfrey" userId="61aa7c48ee0e3db0" providerId="LiveId" clId="{A82495AF-2002-4AD9-9D9F-E23D5C30FC44}" dt="2023-10-27T16:35:05.421" v="49"/>
          <pc:sldLayoutMkLst>
            <pc:docMk/>
            <pc:sldMasterMk cId="1452197053" sldId="2147483705"/>
            <pc:sldLayoutMk cId="3337671943" sldId="2147483715"/>
          </pc:sldLayoutMkLst>
        </pc:sldLayoutChg>
        <pc:sldLayoutChg chg="setBg">
          <pc:chgData name="Ed Godfrey" userId="61aa7c48ee0e3db0" providerId="LiveId" clId="{A82495AF-2002-4AD9-9D9F-E23D5C30FC44}" dt="2023-10-27T16:35:05.421" v="49"/>
          <pc:sldLayoutMkLst>
            <pc:docMk/>
            <pc:sldMasterMk cId="1452197053" sldId="2147483705"/>
            <pc:sldLayoutMk cId="3991266790" sldId="2147483716"/>
          </pc:sldLayoutMkLst>
        </pc:sldLayoutChg>
        <pc:sldLayoutChg chg="setBg">
          <pc:chgData name="Ed Godfrey" userId="61aa7c48ee0e3db0" providerId="LiveId" clId="{A82495AF-2002-4AD9-9D9F-E23D5C30FC44}" dt="2023-10-27T16:35:05.421" v="49"/>
          <pc:sldLayoutMkLst>
            <pc:docMk/>
            <pc:sldMasterMk cId="1452197053" sldId="2147483705"/>
            <pc:sldLayoutMk cId="167478211" sldId="2147483717"/>
          </pc:sldLayoutMkLst>
        </pc:sldLayoutChg>
        <pc:sldLayoutChg chg="setBg">
          <pc:chgData name="Ed Godfrey" userId="61aa7c48ee0e3db0" providerId="LiveId" clId="{A82495AF-2002-4AD9-9D9F-E23D5C30FC44}" dt="2023-10-27T16:35:05.421" v="49"/>
          <pc:sldLayoutMkLst>
            <pc:docMk/>
            <pc:sldMasterMk cId="1452197053" sldId="2147483705"/>
            <pc:sldLayoutMk cId="1821651157" sldId="2147483718"/>
          </pc:sldLayoutMkLst>
        </pc:sldLayoutChg>
        <pc:sldLayoutChg chg="setBg">
          <pc:chgData name="Ed Godfrey" userId="61aa7c48ee0e3db0" providerId="LiveId" clId="{A82495AF-2002-4AD9-9D9F-E23D5C30FC44}" dt="2023-10-27T16:35:05.421" v="49"/>
          <pc:sldLayoutMkLst>
            <pc:docMk/>
            <pc:sldMasterMk cId="1452197053" sldId="2147483705"/>
            <pc:sldLayoutMk cId="3733439621" sldId="2147483719"/>
          </pc:sldLayoutMkLst>
        </pc:sldLayoutChg>
        <pc:sldLayoutChg chg="setBg">
          <pc:chgData name="Ed Godfrey" userId="61aa7c48ee0e3db0" providerId="LiveId" clId="{A82495AF-2002-4AD9-9D9F-E23D5C30FC44}" dt="2023-10-27T16:35:05.421" v="49"/>
          <pc:sldLayoutMkLst>
            <pc:docMk/>
            <pc:sldMasterMk cId="1452197053" sldId="2147483705"/>
            <pc:sldLayoutMk cId="2362991672" sldId="2147483720"/>
          </pc:sldLayoutMkLst>
        </pc:sldLayoutChg>
        <pc:sldLayoutChg chg="setBg">
          <pc:chgData name="Ed Godfrey" userId="61aa7c48ee0e3db0" providerId="LiveId" clId="{A82495AF-2002-4AD9-9D9F-E23D5C30FC44}" dt="2023-10-27T16:35:05.421" v="49"/>
          <pc:sldLayoutMkLst>
            <pc:docMk/>
            <pc:sldMasterMk cId="1452197053" sldId="2147483705"/>
            <pc:sldLayoutMk cId="1954753220" sldId="2147483721"/>
          </pc:sldLayoutMkLst>
        </pc:sldLayoutChg>
        <pc:sldLayoutChg chg="setBg">
          <pc:chgData name="Ed Godfrey" userId="61aa7c48ee0e3db0" providerId="LiveId" clId="{A82495AF-2002-4AD9-9D9F-E23D5C30FC44}" dt="2023-10-27T16:35:05.421" v="49"/>
          <pc:sldLayoutMkLst>
            <pc:docMk/>
            <pc:sldMasterMk cId="1452197053" sldId="2147483705"/>
            <pc:sldLayoutMk cId="2269341713" sldId="214748372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253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767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1266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7478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1651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3439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2991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4753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934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046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8509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732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15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481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634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100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44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5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10/21/2023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2197053"/>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lue background with white text&#10;&#10;Description automatically generated">
            <a:extLst>
              <a:ext uri="{FF2B5EF4-FFF2-40B4-BE49-F238E27FC236}">
                <a16:creationId xmlns:a16="http://schemas.microsoft.com/office/drawing/2014/main" id="{11581C1A-C15C-433A-8F7E-BBC4FBA0C47C}"/>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736592"/>
            <a:ext cx="11660632" cy="1486482"/>
          </a:xfrm>
        </p:spPr>
        <p:txBody>
          <a:bodyPr>
            <a:normAutofit/>
          </a:bodyPr>
          <a:lstStyle/>
          <a:p>
            <a:pPr algn="ctr"/>
            <a:r>
              <a:rPr lang="en-US" sz="4700" dirty="0">
                <a:latin typeface="Calibri" panose="020F0502020204030204" pitchFamily="34" charset="0"/>
                <a:ea typeface="Calibri" panose="020F0502020204030204" pitchFamily="34" charset="0"/>
                <a:cs typeface="Calibri" panose="020F0502020204030204" pitchFamily="34" charset="0"/>
              </a:rPr>
              <a:t>The Principles</a:t>
            </a:r>
            <a:endParaRPr lang="en-US" sz="47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29, 2023</a:t>
            </a:r>
          </a:p>
        </p:txBody>
      </p:sp>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AutoNum type="romanUcPeriod"/>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Assume nothing!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We must begin from the presupposition that the person we are addressing knows virtually nothing about Jesus, the Bible, or the gospel.</a:t>
            </a:r>
            <a:endPar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742950" indent="-742950" algn="l">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Assume the person you are talking to understands nothing of the gospel until they can tell you, out of their own mouths, what it is.</a:t>
            </a:r>
          </a:p>
        </p:txBody>
      </p:sp>
    </p:spTree>
    <p:extLst>
      <p:ext uri="{BB962C8B-B14F-4D97-AF65-F5344CB8AC3E}">
        <p14:creationId xmlns:p14="http://schemas.microsoft.com/office/powerpoint/2010/main" val="29238681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Font typeface="+mj-lt"/>
              <a:buAutoNum type="romanUcPeriod" startAt="2"/>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Proceed slowly (John 4:40-42)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dominance of “quick one-off” evangelism.</a:t>
            </a:r>
          </a:p>
        </p:txBody>
      </p:sp>
      <p:sp>
        <p:nvSpPr>
          <p:cNvPr id="4" name="Text Box 3">
            <a:extLst>
              <a:ext uri="{FF2B5EF4-FFF2-40B4-BE49-F238E27FC236}">
                <a16:creationId xmlns:a16="http://schemas.microsoft.com/office/drawing/2014/main" id="{E9A30B87-B36E-E475-1EE1-FF1AE1F52C91}"/>
              </a:ext>
            </a:extLst>
          </p:cNvPr>
          <p:cNvSpPr txBox="1">
            <a:spLocks noChangeArrowheads="1"/>
          </p:cNvSpPr>
          <p:nvPr/>
        </p:nvSpPr>
        <p:spPr bwMode="auto">
          <a:xfrm>
            <a:off x="1028699" y="2435225"/>
            <a:ext cx="10946511"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summary presentation of the gospel</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call to commitment</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prayer of commitment</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An assumption</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follow-up nurture/discipleship course</a:t>
            </a:r>
          </a:p>
        </p:txBody>
      </p:sp>
    </p:spTree>
    <p:extLst>
      <p:ext uri="{BB962C8B-B14F-4D97-AF65-F5344CB8AC3E}">
        <p14:creationId xmlns:p14="http://schemas.microsoft.com/office/powerpoint/2010/main" val="36503621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25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25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25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225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2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Font typeface="+mj-lt"/>
              <a:buAutoNum type="romanUcPeriod" startAt="2"/>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Proceed slowly (John 4:40-42)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Font typeface="+mj-lt"/>
              <a:buAutoNum type="alphaUcPeriod" startAt="2"/>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What’s wrong with the “quick one-off” approach?</a:t>
            </a:r>
          </a:p>
        </p:txBody>
      </p:sp>
      <p:sp>
        <p:nvSpPr>
          <p:cNvPr id="4" name="Text Box 3">
            <a:extLst>
              <a:ext uri="{FF2B5EF4-FFF2-40B4-BE49-F238E27FC236}">
                <a16:creationId xmlns:a16="http://schemas.microsoft.com/office/drawing/2014/main" id="{E9A30B87-B36E-E475-1EE1-FF1AE1F52C91}"/>
              </a:ext>
            </a:extLst>
          </p:cNvPr>
          <p:cNvSpPr txBox="1">
            <a:spLocks noChangeArrowheads="1"/>
          </p:cNvSpPr>
          <p:nvPr/>
        </p:nvSpPr>
        <p:spPr bwMode="auto">
          <a:xfrm>
            <a:off x="1028699" y="2435225"/>
            <a:ext cx="1094651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The simple gospel is not so simple</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What are the simple “elements” of the gospel?</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character of God (Creator, love, wrath against sin)</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Sin</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God sent Jesus</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Christ’s death for our sins</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Christ’s resurrection from the dead</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Repentance</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Faith</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Salvation by grace</a:t>
            </a:r>
          </a:p>
        </p:txBody>
      </p:sp>
    </p:spTree>
    <p:extLst>
      <p:ext uri="{BB962C8B-B14F-4D97-AF65-F5344CB8AC3E}">
        <p14:creationId xmlns:p14="http://schemas.microsoft.com/office/powerpoint/2010/main" val="10777090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25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225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2250"/>
                                        <p:tgtEl>
                                          <p:spTgt spid="4">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2250"/>
                                        <p:tgtEl>
                                          <p:spTgt spid="4">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fade">
                                      <p:cBhvr>
                                        <p:cTn id="41" dur="2250"/>
                                        <p:tgtEl>
                                          <p:spTgt spid="4">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txEl>
                                              <p:pRg st="6" end="6"/>
                                            </p:txEl>
                                          </p:spTgt>
                                        </p:tgtEl>
                                        <p:attrNameLst>
                                          <p:attrName>style.visibility</p:attrName>
                                        </p:attrNameLst>
                                      </p:cBhvr>
                                      <p:to>
                                        <p:strVal val="visible"/>
                                      </p:to>
                                    </p:set>
                                    <p:animEffect transition="in" filter="fade">
                                      <p:cBhvr>
                                        <p:cTn id="46" dur="2250"/>
                                        <p:tgtEl>
                                          <p:spTgt spid="4">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animEffect transition="in" filter="fade">
                                      <p:cBhvr>
                                        <p:cTn id="51" dur="225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Effect transition="in" filter="fade">
                                      <p:cBhvr>
                                        <p:cTn id="56" dur="2250"/>
                                        <p:tgtEl>
                                          <p:spTgt spid="4">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Effect transition="in" filter="fade">
                                      <p:cBhvr>
                                        <p:cTn id="61" dur="22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Font typeface="+mj-lt"/>
              <a:buAutoNum type="romanUcPeriod" startAt="2"/>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Proceed slowly (John 4:40-42)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Font typeface="+mj-lt"/>
              <a:buAutoNum type="alphaUcPeriod" startAt="2"/>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What’s wrong with the “quick one-off” approach?</a:t>
            </a:r>
          </a:p>
        </p:txBody>
      </p:sp>
      <p:sp>
        <p:nvSpPr>
          <p:cNvPr id="4" name="Text Box 3">
            <a:extLst>
              <a:ext uri="{FF2B5EF4-FFF2-40B4-BE49-F238E27FC236}">
                <a16:creationId xmlns:a16="http://schemas.microsoft.com/office/drawing/2014/main" id="{E9A30B87-B36E-E475-1EE1-FF1AE1F52C91}"/>
              </a:ext>
            </a:extLst>
          </p:cNvPr>
          <p:cNvSpPr txBox="1">
            <a:spLocks noChangeArrowheads="1"/>
          </p:cNvSpPr>
          <p:nvPr/>
        </p:nvSpPr>
        <p:spPr bwMode="auto">
          <a:xfrm>
            <a:off x="1028699" y="2435225"/>
            <a:ext cx="1094651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The simple gospel is not so simple</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What are the simple “elements” of the gospel?</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NT “quick one-off” example – the Philippian Jailer (Acts 16:25-34)</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NT extended approach to evangelism – Thessalonica (Acts 17:2-4)</a:t>
            </a:r>
          </a:p>
        </p:txBody>
      </p:sp>
    </p:spTree>
    <p:extLst>
      <p:ext uri="{BB962C8B-B14F-4D97-AF65-F5344CB8AC3E}">
        <p14:creationId xmlns:p14="http://schemas.microsoft.com/office/powerpoint/2010/main" val="76600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25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225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Now when they had traveled through Amphipolis and Apollonia, they came to Thessalonica, where there was a synagogue of the Jews. 2 And according to Paul's custom, he went to them, and for three Sabbaths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reasoned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with them from the Scriptures, 3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explaining</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giving</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evidence</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that the Christ had to suffer and rise again from the dead, and saying, "This Jesus whom I am proclaiming to you is the Christ." 4 And some of them were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persuaded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joined Paul and Silas, along with a large number of the God-fearing Greeks and a number of the leading women. </a:t>
            </a:r>
          </a:p>
          <a:p>
            <a:endPar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17:1-4</a:t>
            </a:r>
          </a:p>
        </p:txBody>
      </p:sp>
    </p:spTree>
    <p:extLst>
      <p:ext uri="{BB962C8B-B14F-4D97-AF65-F5344CB8AC3E}">
        <p14:creationId xmlns:p14="http://schemas.microsoft.com/office/powerpoint/2010/main" val="53412551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This study seeks to present the essential, objective truths of the gospel.</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This will be accomplished through a look at the Gospel of Mark.</a:t>
            </a:r>
          </a:p>
          <a:p>
            <a:pPr marL="571500" marR="0" indent="-571500" algn="just">
              <a:spcBef>
                <a:spcPts val="0"/>
              </a:spcBef>
              <a:spcAft>
                <a:spcPts val="0"/>
              </a:spcAft>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Each study aims to teach only one point.</a:t>
            </a:r>
          </a:p>
          <a:p>
            <a:pPr marL="571500" marR="0" indent="-571500" algn="just">
              <a:spcBef>
                <a:spcPts val="0"/>
              </a:spcBef>
              <a:spcAft>
                <a:spcPts val="0"/>
              </a:spcAft>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first three studies provides basic knowledge of  Jesus Christ and His finished work – that He is the Son of God, His death or our sins, His physical resurrection.</a:t>
            </a:r>
          </a:p>
          <a:p>
            <a:pPr marL="571500" marR="0" indent="-571500" algn="just">
              <a:spcBef>
                <a:spcPts val="0"/>
              </a:spcBef>
              <a:spcAft>
                <a:spcPts val="0"/>
              </a:spcAft>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final three studies will address the question: “How does the finished work of Jesus Christ apply to me now?”</a:t>
            </a:r>
          </a:p>
          <a:p>
            <a:pPr marL="571500" marR="0" indent="-571500" algn="just">
              <a:spcBef>
                <a:spcPts val="0"/>
              </a:spcBef>
              <a:spcAft>
                <a:spcPts val="0"/>
              </a:spcAft>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This is not to abandon other models of evangelism</a:t>
            </a:r>
          </a:p>
          <a:p>
            <a:pPr marL="571500" marR="0" indent="-571500" algn="just">
              <a:spcBef>
                <a:spcPts val="0"/>
              </a:spcBef>
              <a:spcAft>
                <a:spcPts val="0"/>
              </a:spcAft>
              <a:buFont typeface="Wingdings" panose="05000000000000000000" pitchFamily="2" charset="2"/>
              <a:buChar char="§"/>
            </a:pP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is Christianity Explained?</a:t>
            </a:r>
          </a:p>
        </p:txBody>
      </p:sp>
    </p:spTree>
    <p:extLst>
      <p:ext uri="{BB962C8B-B14F-4D97-AF65-F5344CB8AC3E}">
        <p14:creationId xmlns:p14="http://schemas.microsoft.com/office/powerpoint/2010/main" val="31873457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2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25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25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Font typeface="+mj-lt"/>
              <a:buAutoNum type="romanUcPeriod" startAt="3"/>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Limit time-commitment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problem of inviting to a Bible Study for evangelism</a:t>
            </a:r>
            <a:endPar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1485900" lvl="1" indent="-742950" algn="l">
              <a:buFont typeface="+mj-lt"/>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content – the study may not readily lend itself to good evangelism</a:t>
            </a:r>
          </a:p>
          <a:p>
            <a:pPr marL="1485900" lvl="1" indent="-742950" algn="l">
              <a:buFont typeface="+mj-lt"/>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commitment – Bible studies usually go on for months or years.</a:t>
            </a:r>
          </a:p>
          <a:p>
            <a:pPr marL="742950" indent="-742950" algn="l">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Once familiar with Christianity Explained, you can take someone through it in six weeks.</a:t>
            </a:r>
          </a:p>
        </p:txBody>
      </p:sp>
    </p:spTree>
    <p:extLst>
      <p:ext uri="{BB962C8B-B14F-4D97-AF65-F5344CB8AC3E}">
        <p14:creationId xmlns:p14="http://schemas.microsoft.com/office/powerpoint/2010/main" val="37338119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lvl="0" indent="-742950" algn="just">
              <a:spcBef>
                <a:spcPts val="0"/>
              </a:spcBef>
              <a:spcAft>
                <a:spcPts val="0"/>
              </a:spcAft>
              <a:buAutoNum type="arabi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Answering Questions</a:t>
            </a:r>
          </a:p>
          <a:p>
            <a:pPr marL="742950" marR="0" lvl="0" indent="-742950" algn="just">
              <a:spcBef>
                <a:spcPts val="0"/>
              </a:spcBef>
              <a:spcAft>
                <a:spcPts val="0"/>
              </a:spcAft>
              <a:buAutoNum type="arabi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Praying Aloud</a:t>
            </a:r>
          </a:p>
          <a:p>
            <a:pPr marL="742950" marR="0" lvl="0" indent="-742950" algn="just">
              <a:spcBef>
                <a:spcPts val="0"/>
              </a:spcBef>
              <a:spcAft>
                <a:spcPts val="0"/>
              </a:spcAft>
              <a:buAutoNum type="arabi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Reading Aloud</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Three Fears</a:t>
            </a:r>
          </a:p>
        </p:txBody>
      </p:sp>
    </p:spTree>
    <p:extLst>
      <p:ext uri="{BB962C8B-B14F-4D97-AF65-F5344CB8AC3E}">
        <p14:creationId xmlns:p14="http://schemas.microsoft.com/office/powerpoint/2010/main" val="8875187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R="0" algn="just">
              <a:spcBef>
                <a:spcPts val="0"/>
              </a:spcBef>
              <a:spcAft>
                <a:spcPts val="0"/>
              </a:spcAft>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Doxology – “doxa” – glory, honor, praise; “logia” – utterance, speaking.  A speaking of praise or glory to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5"/>
            </a:pPr>
            <a:r>
              <a:rPr lang="en-US" sz="3600" b="1" dirty="0">
                <a:latin typeface="Arial" panose="020B0604020202020204" pitchFamily="34" charset="0"/>
                <a:cs typeface="Arial" panose="020B0604020202020204" pitchFamily="34" charset="0"/>
              </a:rPr>
              <a:t>The praise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both now and to the day of eternity. Amen.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305055" y="3045141"/>
            <a:ext cx="11651295"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Font typeface="Wingdings" panose="05000000000000000000" pitchFamily="2" charset="2"/>
              <a:buChar char="§"/>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Liturgical doxology – a hymn of praise written by or in the Church [i.e. “The Doxology”]</a:t>
            </a:r>
          </a:p>
          <a:p>
            <a:pPr marL="457200" indent="-457200">
              <a:buFont typeface="Wingdings" panose="05000000000000000000" pitchFamily="2" charset="2"/>
              <a:buChar char="§"/>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Scriptural doxology – God-breathed hymns of praise as found in Scripture.</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3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75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75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7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marR="0" indent="-457200" algn="just">
              <a:spcBef>
                <a:spcPts val="0"/>
              </a:spcBef>
              <a:spcAft>
                <a:spcPts val="0"/>
              </a:spcAft>
              <a:buFont typeface="Wingdings" panose="05000000000000000000" pitchFamily="2" charset="2"/>
              <a:buChar char="§"/>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Praise the LORD! Praise, O servants of the LORD, Praise the name of the LORD. 2 Blessed be the name of the LORD From this time forth and forever (Psalm 113:1).</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Old Testament Doxologies</a:t>
            </a:r>
          </a:p>
        </p:txBody>
      </p:sp>
      <p:sp>
        <p:nvSpPr>
          <p:cNvPr id="2" name="Text Box 3">
            <a:extLst>
              <a:ext uri="{FF2B5EF4-FFF2-40B4-BE49-F238E27FC236}">
                <a16:creationId xmlns:a16="http://schemas.microsoft.com/office/drawing/2014/main" id="{276BE811-259E-5403-88FE-5E1F81245E1C}"/>
              </a:ext>
            </a:extLst>
          </p:cNvPr>
          <p:cNvSpPr txBox="1">
            <a:spLocks noChangeArrowheads="1"/>
          </p:cNvSpPr>
          <p:nvPr/>
        </p:nvSpPr>
        <p:spPr bwMode="auto">
          <a:xfrm>
            <a:off x="153988" y="2479929"/>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marR="0" indent="-457200" algn="just">
              <a:spcBef>
                <a:spcPts val="0"/>
              </a:spcBef>
              <a:spcAft>
                <a:spcPts val="0"/>
              </a:spcAft>
              <a:buFont typeface="Wingdings" panose="05000000000000000000" pitchFamily="2" charset="2"/>
              <a:buChar char="§"/>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Ascribe greatness to our God! The Rock! His work is perfect, For all His ways are just; A God of faithfulness and without injustice, Righteous and upright is He</a:t>
            </a:r>
            <a:r>
              <a:rPr lang="en-US" sz="1800" i="1" dirty="0">
                <a:effectLst/>
                <a:latin typeface="Calibri" panose="020F0502020204030204" pitchFamily="34" charset="0"/>
                <a:ea typeface="Calibri" panose="020F0502020204030204" pitchFamily="34" charset="0"/>
                <a:cs typeface="Calibri" panose="020F0502020204030204" pitchFamily="34" charset="0"/>
              </a:rPr>
              <a:t>.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Deuteronomy 32:3-4</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B32ABCDD-1B12-89F0-443F-72335FEDD34F}"/>
              </a:ext>
            </a:extLst>
          </p:cNvPr>
          <p:cNvSpPr txBox="1">
            <a:spLocks noChangeArrowheads="1"/>
          </p:cNvSpPr>
          <p:nvPr/>
        </p:nvSpPr>
        <p:spPr bwMode="auto">
          <a:xfrm>
            <a:off x="134938" y="4146804"/>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Blessed be the LORD, the God of Israel, From everlasting to everlasting. Amen and Amen.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Psalm 41:13)</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ext Box 3">
            <a:extLst>
              <a:ext uri="{FF2B5EF4-FFF2-40B4-BE49-F238E27FC236}">
                <a16:creationId xmlns:a16="http://schemas.microsoft.com/office/drawing/2014/main" id="{3E0029F8-4A83-3A9C-5A36-F4A14084BF5D}"/>
              </a:ext>
            </a:extLst>
          </p:cNvPr>
          <p:cNvSpPr txBox="1">
            <a:spLocks noChangeArrowheads="1"/>
          </p:cNvSpPr>
          <p:nvPr/>
        </p:nvSpPr>
        <p:spPr bwMode="auto">
          <a:xfrm>
            <a:off x="106363" y="5299329"/>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Blessed be the LORD, the God of Israel, From everlasting even to everlasting. Then all the people said, "Amen," and praised the LORD.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Chronicles 16:36).</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09925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God so loved the world, that He gave His only begotten Son, that whoever believes in Him shall not perish, but have eternal life.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3:16</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Font typeface="Wingdings" panose="05000000000000000000" pitchFamily="2" charset="2"/>
              <a:buChar char="§"/>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from Him and through Him and to Him are all things. To Him be the glory forever. Amen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Romans 11:36)</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New Testament Doxologies</a:t>
            </a:r>
          </a:p>
        </p:txBody>
      </p:sp>
      <p:sp>
        <p:nvSpPr>
          <p:cNvPr id="2" name="Text Box 3">
            <a:extLst>
              <a:ext uri="{FF2B5EF4-FFF2-40B4-BE49-F238E27FC236}">
                <a16:creationId xmlns:a16="http://schemas.microsoft.com/office/drawing/2014/main" id="{276BE811-259E-5403-88FE-5E1F81245E1C}"/>
              </a:ext>
            </a:extLst>
          </p:cNvPr>
          <p:cNvSpPr txBox="1">
            <a:spLocks noChangeArrowheads="1"/>
          </p:cNvSpPr>
          <p:nvPr/>
        </p:nvSpPr>
        <p:spPr bwMode="auto">
          <a:xfrm>
            <a:off x="153988" y="1975104"/>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in the church and in Christ Jesus to all generations forever and ever. Amen </a:t>
            </a:r>
            <a:r>
              <a:rPr lang="en-US" sz="1800" i="1" dirty="0">
                <a:effectLst/>
                <a:latin typeface="Calibri" panose="020F0502020204030204" pitchFamily="34" charset="0"/>
                <a:ea typeface="Calibri" panose="020F0502020204030204" pitchFamily="34" charset="0"/>
                <a:cs typeface="Calibri" panose="020F0502020204030204" pitchFamily="34" charset="0"/>
              </a:rPr>
              <a:t>.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Ephesians 3:21</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B32ABCDD-1B12-89F0-443F-72335FEDD34F}"/>
              </a:ext>
            </a:extLst>
          </p:cNvPr>
          <p:cNvSpPr txBox="1">
            <a:spLocks noChangeArrowheads="1"/>
          </p:cNvSpPr>
          <p:nvPr/>
        </p:nvSpPr>
        <p:spPr bwMode="auto">
          <a:xfrm>
            <a:off x="134938" y="3260979"/>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Now to the King eternal, immortal, invisible, the only God, be honor and glory forever and ever. Amen.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1 Timothy 1:17).</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787507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R="0" algn="just">
              <a:spcBef>
                <a:spcPts val="0"/>
              </a:spcBef>
              <a:spcAft>
                <a:spcPts val="0"/>
              </a:spcAft>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A. The person of praise</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5"/>
            </a:pPr>
            <a:r>
              <a:rPr lang="en-US" sz="3600" b="1" dirty="0">
                <a:latin typeface="Arial" panose="020B0604020202020204" pitchFamily="34" charset="0"/>
                <a:cs typeface="Arial" panose="020B0604020202020204" pitchFamily="34" charset="0"/>
              </a:rPr>
              <a:t>The praise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both now and to the day of eternity. Amen.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790575" y="1940241"/>
            <a:ext cx="11165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To Him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be the glory, both now and to the day of eternity. Amen</a:t>
            </a:r>
          </a:p>
        </p:txBody>
      </p:sp>
      <p:sp>
        <p:nvSpPr>
          <p:cNvPr id="5" name="Text Box 3">
            <a:extLst>
              <a:ext uri="{FF2B5EF4-FFF2-40B4-BE49-F238E27FC236}">
                <a16:creationId xmlns:a16="http://schemas.microsoft.com/office/drawing/2014/main" id="{405197E8-7556-F8E3-68CE-4367E556FD34}"/>
              </a:ext>
            </a:extLst>
          </p:cNvPr>
          <p:cNvSpPr txBox="1">
            <a:spLocks noChangeArrowheads="1"/>
          </p:cNvSpPr>
          <p:nvPr/>
        </p:nvSpPr>
        <p:spPr bwMode="auto">
          <a:xfrm>
            <a:off x="771525" y="3483291"/>
            <a:ext cx="1116577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Simon Peter, a bond-servant and apostle of Jesus Christ, To those who have received a faith of the same kind as ours, by the righteousness of our </a:t>
            </a:r>
            <a:r>
              <a:rPr lang="en-US" sz="3000" u="sng" dirty="0">
                <a:solidFill>
                  <a:schemeClr val="tx1"/>
                </a:solidFill>
                <a:latin typeface="Calibri" panose="020F0502020204030204" pitchFamily="34" charset="0"/>
                <a:ea typeface="Calibri" panose="020F0502020204030204" pitchFamily="34" charset="0"/>
                <a:cs typeface="Calibri" panose="020F0502020204030204" pitchFamily="34" charset="0"/>
              </a:rPr>
              <a:t>God</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 and </a:t>
            </a:r>
            <a:r>
              <a:rPr lang="en-US" sz="3000" u="sng" dirty="0">
                <a:solidFill>
                  <a:schemeClr val="tx1"/>
                </a:solidFill>
                <a:latin typeface="Calibri" panose="020F0502020204030204" pitchFamily="34" charset="0"/>
                <a:ea typeface="Calibri" panose="020F0502020204030204" pitchFamily="34" charset="0"/>
                <a:cs typeface="Calibri" panose="020F0502020204030204" pitchFamily="34" charset="0"/>
              </a:rPr>
              <a:t>Savior</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000" u="sng" dirty="0">
                <a:solidFill>
                  <a:schemeClr val="tx1"/>
                </a:solidFill>
                <a:latin typeface="Calibri" panose="020F0502020204030204" pitchFamily="34" charset="0"/>
                <a:ea typeface="Calibri" panose="020F0502020204030204" pitchFamily="34" charset="0"/>
                <a:cs typeface="Calibri" panose="020F0502020204030204" pitchFamily="34" charset="0"/>
              </a:rPr>
              <a:t>Jesus</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000" u="sng" dirty="0">
                <a:solidFill>
                  <a:schemeClr val="tx1"/>
                </a:solidFill>
                <a:latin typeface="Calibri" panose="020F0502020204030204" pitchFamily="34" charset="0"/>
                <a:ea typeface="Calibri" panose="020F0502020204030204" pitchFamily="34" charset="0"/>
                <a:cs typeface="Calibri" panose="020F0502020204030204" pitchFamily="34" charset="0"/>
              </a:rPr>
              <a:t>Christ</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 (2 Peter 1:1)</a:t>
            </a:r>
          </a:p>
        </p:txBody>
      </p:sp>
    </p:spTree>
    <p:extLst>
      <p:ext uri="{BB962C8B-B14F-4D97-AF65-F5344CB8AC3E}">
        <p14:creationId xmlns:p14="http://schemas.microsoft.com/office/powerpoint/2010/main" val="22145214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750"/>
                                        <p:tgtEl>
                                          <p:spTgt spid="3"/>
                                        </p:tgtEl>
                                      </p:cBhvr>
                                    </p:animEffect>
                                  </p:childTnLst>
                                </p:cTn>
                              </p:par>
                            </p:childTnLst>
                          </p:cTn>
                        </p:par>
                        <p:par>
                          <p:cTn id="12" fill="hold">
                            <p:stCondLst>
                              <p:cond delay="3750"/>
                            </p:stCondLst>
                            <p:childTnLst>
                              <p:par>
                                <p:cTn id="13" presetID="10" presetClass="entr" presetSubtype="0" fill="hold" grpId="0" nodeType="afterEffect">
                                  <p:stCondLst>
                                    <p:cond delay="100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75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P spid="2" grpId="0" uiExpand="1" build="p"/>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 For not even the Father judges anyone, but He has given all judgment to the Son, 23 so that all will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honor</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Son even as they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honor</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Father. He who does not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honor</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Son does not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honor</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Father who sent Him.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5:22-23</a:t>
            </a:r>
          </a:p>
        </p:txBody>
      </p:sp>
    </p:spTree>
    <p:extLst>
      <p:ext uri="{BB962C8B-B14F-4D97-AF65-F5344CB8AC3E}">
        <p14:creationId xmlns:p14="http://schemas.microsoft.com/office/powerpoint/2010/main" val="1605200642"/>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am Yahweh, that is My name; I will not give My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glory</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another… (</a:t>
            </a:r>
            <a:r>
              <a:rPr lang="en-US" sz="44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LSB</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42:8</a:t>
            </a:r>
          </a:p>
        </p:txBody>
      </p:sp>
    </p:spTree>
    <p:extLst>
      <p:ext uri="{BB962C8B-B14F-4D97-AF65-F5344CB8AC3E}">
        <p14:creationId xmlns:p14="http://schemas.microsoft.com/office/powerpoint/2010/main" val="825811081"/>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43:10-11 - 10 "You are My witnesses," declares Yahweh, "And My servant whom I have chosen, so that you may know and believe Me and understand that I am He. Before Me there was no god formed, and there will be none after Me. 11 I, even I, am Yahweh, and there is no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savior</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besides Me. (</a:t>
            </a:r>
            <a:r>
              <a:rPr lang="en-US" sz="36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LSB</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1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1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45:21 - Declare and draw near with your case; Indeed, let them consult together. Who has made this heard from of old? Who has long since declared it? Is it not I, Yahweh? And there is no other God besides Me, A righteous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Savior</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There is none except Me. (</a:t>
            </a:r>
            <a:r>
              <a:rPr lang="en-US" sz="36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LSB</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43:10-11; Isaiah 45:21</a:t>
            </a:r>
          </a:p>
        </p:txBody>
      </p:sp>
    </p:spTree>
    <p:extLst>
      <p:ext uri="{BB962C8B-B14F-4D97-AF65-F5344CB8AC3E}">
        <p14:creationId xmlns:p14="http://schemas.microsoft.com/office/powerpoint/2010/main" val="2887108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Christ be anything, He must be everything.”</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endPar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Christ is not all to you He is nothing to you. </a:t>
            </a:r>
          </a:p>
          <a:p>
            <a:pPr marL="0" marR="0" algn="ctr">
              <a:spcBef>
                <a:spcPts val="0"/>
              </a:spcBef>
              <a:spcAft>
                <a:spcPts val="0"/>
              </a:spcAft>
            </a:pP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He will never go into partnership as a part Savior of men. If He be something He must be everything, </a:t>
            </a:r>
          </a:p>
          <a:p>
            <a:pPr marL="0" marR="0" algn="ctr">
              <a:spcBef>
                <a:spcPts val="0"/>
              </a:spcBef>
              <a:spcAft>
                <a:spcPts val="0"/>
              </a:spcAft>
            </a:pP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and if He be not everything He is nothing to you.”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Spurgeon</a:t>
            </a:r>
          </a:p>
        </p:txBody>
      </p:sp>
    </p:spTree>
    <p:extLst>
      <p:ext uri="{BB962C8B-B14F-4D97-AF65-F5344CB8AC3E}">
        <p14:creationId xmlns:p14="http://schemas.microsoft.com/office/powerpoint/2010/main" val="35344983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750"/>
                                        <p:tgtEl>
                                          <p:spTgt spid="3">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75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person of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point of the praise</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5"/>
            </a:pPr>
            <a:r>
              <a:rPr lang="en-US" sz="3600" b="1" dirty="0">
                <a:latin typeface="Arial" panose="020B0604020202020204" pitchFamily="34" charset="0"/>
                <a:cs typeface="Arial" panose="020B0604020202020204" pitchFamily="34" charset="0"/>
              </a:rPr>
              <a:t>The praise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both now and to the day of eternity. Amen.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038225" y="2521266"/>
            <a:ext cx="109181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be the glory</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both now and to the day of eternity. Amen</a:t>
            </a:r>
          </a:p>
        </p:txBody>
      </p:sp>
      <p:sp>
        <p:nvSpPr>
          <p:cNvPr id="7" name="Text Box 3">
            <a:extLst>
              <a:ext uri="{FF2B5EF4-FFF2-40B4-BE49-F238E27FC236}">
                <a16:creationId xmlns:a16="http://schemas.microsoft.com/office/drawing/2014/main" id="{70A7CB64-2E86-C5B8-7466-1371DDCD7223}"/>
              </a:ext>
            </a:extLst>
          </p:cNvPr>
          <p:cNvSpPr txBox="1">
            <a:spLocks noChangeArrowheads="1"/>
          </p:cNvSpPr>
          <p:nvPr/>
        </p:nvSpPr>
        <p:spPr bwMode="auto">
          <a:xfrm>
            <a:off x="1009650" y="3283266"/>
            <a:ext cx="109181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Glory -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greatness and splendor of God and His works; and then praise Him for it.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(see 1 Chronicles 16:8-36)</a:t>
            </a:r>
            <a:endParaRPr lang="en-US"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44157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7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P spid="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give thanks to the LORD (verse 8)</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make known His deeds which display the greatness of His name (verse 8)</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tell all the nations what God has done (verses 8–9, 24)</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sing to the LORD (verses 9, 23)</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glory, or boast, in His name (verse 10)</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be glad in Him (verse 10)</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seek out the LORD and trust in His strength (verse 11) </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remember all the </a:t>
            </a:r>
            <a:r>
              <a:rPr lang="en-US" sz="2800" b="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LORD’s</a:t>
            </a: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wonderful deeds (verse 12) </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ascribe glory and strength to Him because it is His due (verses 28–29). </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bring an offering to God (verse 29). </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worship the LORD (verse 29)</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give thanks to God for His goodness and love (verse 34)</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cry out to God for salvation (verse 35)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Giving Glory to the LORD</a:t>
            </a:r>
          </a:p>
        </p:txBody>
      </p:sp>
    </p:spTree>
    <p:extLst>
      <p:ext uri="{BB962C8B-B14F-4D97-AF65-F5344CB8AC3E}">
        <p14:creationId xmlns:p14="http://schemas.microsoft.com/office/powerpoint/2010/main" val="2518851077"/>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person of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point of the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practice of the praise</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5"/>
            </a:pPr>
            <a:r>
              <a:rPr lang="en-US" sz="3600" b="1" dirty="0">
                <a:latin typeface="Arial" panose="020B0604020202020204" pitchFamily="34" charset="0"/>
                <a:cs typeface="Arial" panose="020B0604020202020204" pitchFamily="34" charset="0"/>
              </a:rPr>
              <a:t>The praise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both now and to the day of eternity. Amen.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038225" y="3121341"/>
            <a:ext cx="109181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both now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and to the day of eternity. Amen</a:t>
            </a:r>
          </a:p>
        </p:txBody>
      </p:sp>
    </p:spTree>
    <p:extLst>
      <p:ext uri="{BB962C8B-B14F-4D97-AF65-F5344CB8AC3E}">
        <p14:creationId xmlns:p14="http://schemas.microsoft.com/office/powerpoint/2010/main" val="39537590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750"/>
                                        <p:tgtEl>
                                          <p:spTgt spid="3">
                                            <p:txEl>
                                              <p:pRg st="2" end="2"/>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As each one has received a special gift, employ it in serving one another as good stewards of the manifold grace of God. 11 Whoever speaks, is to do so as one who is speaking the utterances of God; whoever serves is to do so as one who is serving by the strength which God supplies; so that in all things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 may be glorified through Jesus Christ</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whom belongs the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glory</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dominion forever and ever. Amen.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4:10-11</a:t>
            </a:r>
          </a:p>
        </p:txBody>
      </p:sp>
    </p:spTree>
    <p:extLst>
      <p:ext uri="{BB962C8B-B14F-4D97-AF65-F5344CB8AC3E}">
        <p14:creationId xmlns:p14="http://schemas.microsoft.com/office/powerpoint/2010/main" val="422738711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And Jesus came up and spoke to them, saying, "All authority has been given to Me in heaven and on earth. 19 "Go therefore and make disciples of all the nations, baptizing them in the name of the Father and the Son and the Holy Spirit, 20 teaching them to observe all that I commanded you; and lo, I am with you always, even to the end of the age."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28:18-20</a:t>
            </a:r>
          </a:p>
        </p:txBody>
      </p:sp>
    </p:spTree>
    <p:extLst>
      <p:ext uri="{BB962C8B-B14F-4D97-AF65-F5344CB8AC3E}">
        <p14:creationId xmlns:p14="http://schemas.microsoft.com/office/powerpoint/2010/main" val="1881742673"/>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person of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point of the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practice of the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perpetuity of the praise</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5"/>
            </a:pPr>
            <a:r>
              <a:rPr lang="en-US" sz="3600" b="1" dirty="0">
                <a:latin typeface="Arial" panose="020B0604020202020204" pitchFamily="34" charset="0"/>
                <a:cs typeface="Arial" panose="020B0604020202020204" pitchFamily="34" charset="0"/>
              </a:rPr>
              <a:t>The praise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both now and to the day of eternity. Amen.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038225" y="3607116"/>
            <a:ext cx="109181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both now and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to the day of eternity</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Amen</a:t>
            </a:r>
          </a:p>
        </p:txBody>
      </p:sp>
    </p:spTree>
    <p:extLst>
      <p:ext uri="{BB962C8B-B14F-4D97-AF65-F5344CB8AC3E}">
        <p14:creationId xmlns:p14="http://schemas.microsoft.com/office/powerpoint/2010/main" val="8754100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750"/>
                                        <p:tgtEl>
                                          <p:spTgt spid="3">
                                            <p:txEl>
                                              <p:pRg st="3" end="3"/>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And I saw between the throne (with the four living creatures) and the elders a Lamb standing, as if slain, having seven horns and seven eyes, which are the seven Spirits of God, sent out into all the earth. 7 And He came and took the book out of the right hand of Him who sat on the throne. 8 When He had taken the book, the four living creatures and the twenty-four elders fell down before the Lamb, each one holding a harp and golden bowls full of incense, which are the prayers of the saints. 9 And they sang a new song, saying, "Worthy are You to take the book and to break its seals; for You were slain, and purchased for God with Your blood men from every tribe and tongue and people and nation. 10 "You have made them to be a kingdom and priests to our God; and they will reign upon the earth</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5:6-10</a:t>
            </a:r>
          </a:p>
        </p:txBody>
      </p:sp>
    </p:spTree>
    <p:extLst>
      <p:ext uri="{BB962C8B-B14F-4D97-AF65-F5344CB8AC3E}">
        <p14:creationId xmlns:p14="http://schemas.microsoft.com/office/powerpoint/2010/main" val="1005131011"/>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Then I looked, and I heard the voice of many angels around the throne and the living creatures and the elders; and the number of them was myriads of myriads, and thousands of thousands, 12 saying with a loud voice, "Worthy is the Lamb that was slain to receive power and riches and wisdom and might and honor and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glory</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blessing." 13 And every created thing which is in heaven and on the earth and under the earth and on the sea, and all things in them, I heard saying, "To Him who sits on the throne, and to the Lamb, be blessing and honor and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glory</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dominion forever and ever."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5:11-13</a:t>
            </a:r>
          </a:p>
        </p:txBody>
      </p:sp>
    </p:spTree>
    <p:extLst>
      <p:ext uri="{BB962C8B-B14F-4D97-AF65-F5344CB8AC3E}">
        <p14:creationId xmlns:p14="http://schemas.microsoft.com/office/powerpoint/2010/main" val="2136668198"/>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am poor, help me to glorify thee by contentment; I am sick, help me to give thee </a:t>
            </a:r>
            <a:r>
              <a:rPr lang="en-US"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honour</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by patience; I have talents, help me to extol thee by spending them for thee; I have time, Lord, help me to redeem it, that I may serve thee; I have a heart to feel, Lord, let that heart feel no love but thine, and glow with no flame but affection for thee; I have a head to think, Lord, help me to think of thee and for thee; thou hast put me in this world for something, Lord, show me what that is, and help me to work out my life-purpose: I cannot do much, but as the widow put in her two mites, which were all her living, so, Lord, I cast my time and eternity too into thy treasury; I am all thine; take me, and enable me to glorify thee now, in all that I say, in all that I do, and with all that I have.</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Spurgeon</a:t>
            </a:r>
          </a:p>
        </p:txBody>
      </p:sp>
    </p:spTree>
    <p:extLst>
      <p:ext uri="{BB962C8B-B14F-4D97-AF65-F5344CB8AC3E}">
        <p14:creationId xmlns:p14="http://schemas.microsoft.com/office/powerpoint/2010/main" val="765131911"/>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286981"/>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person of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point of the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practice of the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perpetuity of the praise</a:t>
            </a:r>
          </a:p>
          <a:p>
            <a:pPr marL="742950" marR="0" indent="-742950" algn="just">
              <a:spcBef>
                <a:spcPts val="0"/>
              </a:spcBef>
              <a:spcAft>
                <a:spcPts val="0"/>
              </a:spcAf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pleasure of the praise</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5"/>
            </a:pPr>
            <a:r>
              <a:rPr lang="en-US" sz="3600" b="1" dirty="0">
                <a:latin typeface="Arial" panose="020B0604020202020204" pitchFamily="34" charset="0"/>
                <a:cs typeface="Arial" panose="020B0604020202020204" pitchFamily="34" charset="0"/>
              </a:rPr>
              <a:t>The praise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both now and to the day of eternity. Amen.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038225" y="4064316"/>
            <a:ext cx="109181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Him be the glory, both now and to the day of eternity.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Amen.</a:t>
            </a:r>
          </a:p>
        </p:txBody>
      </p:sp>
      <p:sp>
        <p:nvSpPr>
          <p:cNvPr id="5" name="Text Box 3">
            <a:extLst>
              <a:ext uri="{FF2B5EF4-FFF2-40B4-BE49-F238E27FC236}">
                <a16:creationId xmlns:a16="http://schemas.microsoft.com/office/drawing/2014/main" id="{458A415D-BF74-1E50-F1C0-955D9B3F80A6}"/>
              </a:ext>
            </a:extLst>
          </p:cNvPr>
          <p:cNvSpPr txBox="1">
            <a:spLocks noChangeArrowheads="1"/>
          </p:cNvSpPr>
          <p:nvPr/>
        </p:nvSpPr>
        <p:spPr bwMode="auto">
          <a:xfrm>
            <a:off x="1019175" y="5207316"/>
            <a:ext cx="109181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i="0" u="sng" dirty="0">
                <a:solidFill>
                  <a:schemeClr val="tx1"/>
                </a:solidFill>
                <a:latin typeface="Calibri" panose="020F0502020204030204" pitchFamily="34" charset="0"/>
                <a:ea typeface="Calibri" panose="020F0502020204030204" pitchFamily="34" charset="0"/>
                <a:cs typeface="Calibri" panose="020F0502020204030204" pitchFamily="34" charset="0"/>
              </a:rPr>
              <a:t>Amen</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 verily, truly, let it be so, agreed it is so</a:t>
            </a:r>
            <a:endParaRPr lang="en-US" sz="280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7230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750"/>
                                        <p:tgtEl>
                                          <p:spTgt spid="3">
                                            <p:txEl>
                                              <p:pRg st="4" end="4"/>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par>
                          <p:cTn id="12" fill="hold">
                            <p:stCondLst>
                              <p:cond delay="5250"/>
                            </p:stCondLst>
                            <p:childTnLst>
                              <p:par>
                                <p:cTn id="13" presetID="10" presetClass="entr" presetSubtype="0" fill="hold" grpId="0" nodeType="afterEffect">
                                  <p:stCondLst>
                                    <p:cond delay="725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Read John 4:1-42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Preparing Ourselves for Evangelism</a:t>
            </a:r>
          </a:p>
        </p:txBody>
      </p:sp>
    </p:spTree>
    <p:extLst>
      <p:ext uri="{BB962C8B-B14F-4D97-AF65-F5344CB8AC3E}">
        <p14:creationId xmlns:p14="http://schemas.microsoft.com/office/powerpoint/2010/main" val="236842227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AutoNum type="romanUcPeriod"/>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Spiritual self-preparedness is everything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Preparing Ourselves for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lgn="l">
              <a:buAutoNum type="alphaUcPeriod"/>
            </a:pPr>
            <a:r>
              <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Reasons Jesus </a:t>
            </a: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could have found for not talking to the woman at the well.</a:t>
            </a:r>
          </a:p>
        </p:txBody>
      </p:sp>
      <p:sp>
        <p:nvSpPr>
          <p:cNvPr id="4" name="Text Box 3">
            <a:extLst>
              <a:ext uri="{FF2B5EF4-FFF2-40B4-BE49-F238E27FC236}">
                <a16:creationId xmlns:a16="http://schemas.microsoft.com/office/drawing/2014/main" id="{E65B8207-3367-116F-7B41-11B3250D1B03}"/>
              </a:ext>
            </a:extLst>
          </p:cNvPr>
          <p:cNvSpPr txBox="1">
            <a:spLocks noChangeArrowheads="1"/>
          </p:cNvSpPr>
          <p:nvPr/>
        </p:nvSpPr>
        <p:spPr bwMode="auto">
          <a:xfrm>
            <a:off x="971550" y="3025394"/>
            <a:ext cx="1101013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l">
              <a:buAutoNum type="arabicPeriod"/>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was tired, hot, thirsty and hungry (4:6)</a:t>
            </a:r>
          </a:p>
          <a:p>
            <a:pPr marL="514350" indent="-514350" algn="l">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Jews did not readily have dealing with Samaritans (4:9)</a:t>
            </a:r>
          </a:p>
          <a:p>
            <a:pPr marL="514350" indent="-514350" algn="l">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Jesus know the woman had a bad reputation – he ran the risk of tarnishing his own image (4:17)</a:t>
            </a:r>
          </a:p>
          <a:p>
            <a:pPr marL="514350" indent="-514350" algn="l">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It was socially unacceptable for men and women to converse in public (4:27)</a:t>
            </a:r>
          </a:p>
          <a:p>
            <a:pPr algn="l"/>
            <a:endPar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0536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25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25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25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AutoNum type="romanUcPeriod"/>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Spiritual self-preparedness is everything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Preparing Ourselves for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lgn="l">
              <a:buFont typeface="+mj-lt"/>
              <a:buAutoNum type="alphaUcPeriod" startAt="2"/>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Personal </a:t>
            </a:r>
            <a:r>
              <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Preparation</a:t>
            </a: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evangelism</a:t>
            </a:r>
            <a:endPar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E65B8207-3367-116F-7B41-11B3250D1B03}"/>
              </a:ext>
            </a:extLst>
          </p:cNvPr>
          <p:cNvSpPr txBox="1">
            <a:spLocks noChangeArrowheads="1"/>
          </p:cNvSpPr>
          <p:nvPr/>
        </p:nvSpPr>
        <p:spPr bwMode="auto">
          <a:xfrm>
            <a:off x="933450" y="2425319"/>
            <a:ext cx="1104823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l">
              <a:buAutoNum type="arabicPeriod"/>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Praying for opportunities (daily – moment by moment)</a:t>
            </a:r>
          </a:p>
          <a:p>
            <a:pPr marL="514350" indent="-514350" algn="l">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Looking for opportunities (intentional)</a:t>
            </a:r>
          </a:p>
          <a:p>
            <a:pPr marL="514350" indent="-514350" algn="l">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Equipped to take opportunities (training/preparation)</a:t>
            </a:r>
          </a:p>
        </p:txBody>
      </p:sp>
    </p:spTree>
    <p:extLst>
      <p:ext uri="{BB962C8B-B14F-4D97-AF65-F5344CB8AC3E}">
        <p14:creationId xmlns:p14="http://schemas.microsoft.com/office/powerpoint/2010/main" val="28395305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25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2"/>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Capitalizing on casual opportunities</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Preparing Ourselves for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827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lgn="l">
              <a:buAutoNum type="alphaUcPeriod"/>
            </a:pPr>
            <a:r>
              <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How Jesus capitalized on His opportunity with the woman</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E65B8207-3367-116F-7B41-11B3250D1B03}"/>
              </a:ext>
            </a:extLst>
          </p:cNvPr>
          <p:cNvSpPr txBox="1">
            <a:spLocks noChangeArrowheads="1"/>
          </p:cNvSpPr>
          <p:nvPr/>
        </p:nvSpPr>
        <p:spPr bwMode="auto">
          <a:xfrm>
            <a:off x="1009650" y="2606294"/>
            <a:ext cx="10972038"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initial discussion over physical “water” (4:7) provided Jesus with the bridge to speak of “living water” (4:10)</a:t>
            </a:r>
          </a:p>
          <a:p>
            <a:pPr marL="514350" indent="-514350">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The woman’s interest provides another bridge to the people of town of Sychar (4:29)</a:t>
            </a:r>
          </a:p>
          <a:p>
            <a:pPr marL="514350" indent="-514350">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Jesus’ ministry to the townspeople provides a bridge for an unscheduled stay of two days (4:40). The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casual</a:t>
            </a: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 conversation with the woman turned into an extended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teaching</a:t>
            </a: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 opportunity.</a:t>
            </a:r>
          </a:p>
        </p:txBody>
      </p:sp>
    </p:spTree>
    <p:extLst>
      <p:ext uri="{BB962C8B-B14F-4D97-AF65-F5344CB8AC3E}">
        <p14:creationId xmlns:p14="http://schemas.microsoft.com/office/powerpoint/2010/main" val="11555028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1000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25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a:r>
              <a:rPr lang="en-US" sz="44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Spiritual self-preparedness is everything!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Key Point</a:t>
            </a:r>
          </a:p>
        </p:txBody>
      </p:sp>
    </p:spTree>
    <p:extLst>
      <p:ext uri="{BB962C8B-B14F-4D97-AF65-F5344CB8AC3E}">
        <p14:creationId xmlns:p14="http://schemas.microsoft.com/office/powerpoint/2010/main" val="111161878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Now when Jesus came into the district of Caesarea Philippi, He was asking His disciples, "Who do people say that the Son of Man is?" 14 And they said, "Some say John the Baptist; and others, Elijah; but still others, Jeremiah, or one of the prophets." 15 He said to them, "But who do you say that I am?" 16 Simon Peter answered, "You are the Christ, the Son of the living God." 17 And Jesus said to him, "Blessed are you, Simon </a:t>
            </a:r>
            <a:r>
              <a:rPr lang="en-US" sz="36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Barjona</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because flesh and blood did not reveal this to you, but My Father who is in heaven.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16:13-17</a:t>
            </a:r>
          </a:p>
        </p:txBody>
      </p:sp>
    </p:spTree>
    <p:extLst>
      <p:ext uri="{BB962C8B-B14F-4D97-AF65-F5344CB8AC3E}">
        <p14:creationId xmlns:p14="http://schemas.microsoft.com/office/powerpoint/2010/main" val="1183754032"/>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11719</TotalTime>
  <Words>2710</Words>
  <Application>Microsoft Office PowerPoint</Application>
  <PresentationFormat>Widescreen</PresentationFormat>
  <Paragraphs>165</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37</cp:revision>
  <dcterms:created xsi:type="dcterms:W3CDTF">2022-12-30T16:15:56Z</dcterms:created>
  <dcterms:modified xsi:type="dcterms:W3CDTF">2023-10-27T18:14:01Z</dcterms:modified>
</cp:coreProperties>
</file>